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Bebas Neue Bold" panose="020B0604020202020204" charset="0"/>
      <p:regular r:id="rId15"/>
    </p:embeddedFont>
    <p:embeddedFont>
      <p:font typeface="Brittany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7061" y="3720392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ORIENTADA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96932" y="7681132"/>
            <a:ext cx="5012346" cy="781940"/>
            <a:chOff x="0" y="0"/>
            <a:chExt cx="6609980" cy="1031175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921161" y="7804966"/>
            <a:ext cx="4582676" cy="52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Rafa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899525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7613" y="5227495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OBJETOS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00904" y="4823386"/>
            <a:ext cx="1710461" cy="173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8"/>
              </a:lnSpc>
            </a:pPr>
            <a:r>
              <a:rPr lang="en-US" sz="13088" dirty="0">
                <a:solidFill>
                  <a:srgbClr val="B91646"/>
                </a:solidFill>
                <a:latin typeface="Brittany"/>
              </a:rPr>
              <a:t>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80027" y="2223887"/>
            <a:ext cx="5727946" cy="146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10922" u="sng" dirty="0" err="1">
                <a:solidFill>
                  <a:srgbClr val="B91646"/>
                </a:solidFill>
                <a:latin typeface="Brittany" panose="020B0604020202020204" charset="0"/>
              </a:rPr>
              <a:t>programação</a:t>
            </a:r>
            <a:endParaRPr lang="en-US" sz="10922" u="sng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31777" y="3956119"/>
            <a:ext cx="5209256" cy="23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PROGRAMAÇÃO EM PARES</a:t>
            </a:r>
          </a:p>
        </p:txBody>
      </p:sp>
      <p:sp>
        <p:nvSpPr>
          <p:cNvPr id="3" name="AutoShape 3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007828" y="4751607"/>
            <a:ext cx="5012346" cy="781940"/>
            <a:chOff x="0" y="0"/>
            <a:chExt cx="6609980" cy="1031175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007817" y="6171722"/>
            <a:ext cx="5012346" cy="781940"/>
            <a:chOff x="0" y="0"/>
            <a:chExt cx="6609980" cy="1031175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007817" y="7591837"/>
            <a:ext cx="5012346" cy="781940"/>
            <a:chOff x="0" y="0"/>
            <a:chExt cx="6609980" cy="1031175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614523" y="6276507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Escola de Direção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4534" y="4856392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Pomodoro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4523" y="7696622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Guia de turismo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07817" y="1913223"/>
            <a:ext cx="5012346" cy="781940"/>
            <a:chOff x="0" y="0"/>
            <a:chExt cx="6609980" cy="1031175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007828" y="3331492"/>
            <a:ext cx="5012346" cy="781940"/>
            <a:chOff x="0" y="0"/>
            <a:chExt cx="6609980" cy="1031175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614523" y="2018007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Piloto &amp; Navegador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14534" y="3436277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Pingue-Pongue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7630" y="2091956"/>
            <a:ext cx="6012740" cy="160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AVALIATIVO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4122171"/>
            <a:ext cx="16230600" cy="3570670"/>
            <a:chOff x="0" y="0"/>
            <a:chExt cx="21403936" cy="4708783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340435" cy="4645284"/>
            </a:xfrm>
            <a:custGeom>
              <a:avLst/>
              <a:gdLst/>
              <a:ahLst/>
              <a:cxnLst/>
              <a:rect l="l" t="t" r="r" b="b"/>
              <a:pathLst>
                <a:path w="21340435" h="4645284">
                  <a:moveTo>
                    <a:pt x="21247726" y="4645284"/>
                  </a:moveTo>
                  <a:lnTo>
                    <a:pt x="92710" y="4645284"/>
                  </a:lnTo>
                  <a:cubicBezTo>
                    <a:pt x="41910" y="4645284"/>
                    <a:pt x="0" y="4603373"/>
                    <a:pt x="0" y="45525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4551304"/>
                  </a:lnTo>
                  <a:cubicBezTo>
                    <a:pt x="21340435" y="4603374"/>
                    <a:pt x="21298526" y="4645284"/>
                    <a:pt x="21247726" y="4645284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1403935" cy="4708784"/>
            </a:xfrm>
            <a:custGeom>
              <a:avLst/>
              <a:gdLst/>
              <a:ahLst/>
              <a:cxnLst/>
              <a:rect l="l" t="t" r="r" b="b"/>
              <a:pathLst>
                <a:path w="21403935" h="4708784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4584324"/>
                  </a:lnTo>
                  <a:cubicBezTo>
                    <a:pt x="21344246" y="4619884"/>
                    <a:pt x="21315035" y="4649094"/>
                    <a:pt x="21279476" y="4649094"/>
                  </a:cubicBezTo>
                  <a:lnTo>
                    <a:pt x="124460" y="4649094"/>
                  </a:lnTo>
                  <a:cubicBezTo>
                    <a:pt x="88900" y="4649094"/>
                    <a:pt x="59690" y="4619884"/>
                    <a:pt x="59690" y="45843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84324"/>
                  </a:lnTo>
                  <a:cubicBezTo>
                    <a:pt x="0" y="4652904"/>
                    <a:pt x="55880" y="4708784"/>
                    <a:pt x="124460" y="4708784"/>
                  </a:cubicBezTo>
                  <a:lnTo>
                    <a:pt x="21279476" y="4708784"/>
                  </a:lnTo>
                  <a:cubicBezTo>
                    <a:pt x="21348057" y="4708784"/>
                    <a:pt x="21403935" y="4652904"/>
                    <a:pt x="21403935" y="4584324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 rot="2017">
            <a:off x="1028704" y="5273076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767252" y="5143500"/>
            <a:ext cx="280984" cy="278202"/>
            <a:chOff x="0" y="0"/>
            <a:chExt cx="1008785" cy="998798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003508" y="5143500"/>
            <a:ext cx="280984" cy="278202"/>
            <a:chOff x="0" y="0"/>
            <a:chExt cx="1008785" cy="998798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808301" y="5143500"/>
            <a:ext cx="280984" cy="278202"/>
            <a:chOff x="0" y="0"/>
            <a:chExt cx="1008785" cy="998798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370613" y="5667370"/>
            <a:ext cx="3074262" cy="155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Listas de </a:t>
            </a:r>
          </a:p>
          <a:p>
            <a:pPr algn="ctr">
              <a:lnSpc>
                <a:spcPts val="2663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exercícios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06875" y="5657362"/>
            <a:ext cx="3074262" cy="157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Desafios de</a:t>
            </a:r>
          </a:p>
          <a:p>
            <a:pPr algn="ctr">
              <a:lnSpc>
                <a:spcPts val="2663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11662" y="5923579"/>
            <a:ext cx="3074262" cy="124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Participação em aula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6FA3500-2D61-914F-6D0A-F5D9D6EE61C6}"/>
              </a:ext>
            </a:extLst>
          </p:cNvPr>
          <p:cNvSpPr txBox="1"/>
          <p:nvPr/>
        </p:nvSpPr>
        <p:spPr>
          <a:xfrm>
            <a:off x="6875064" y="841647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processo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357" y="1990489"/>
            <a:ext cx="5591271" cy="6285705"/>
            <a:chOff x="0" y="0"/>
            <a:chExt cx="7840207" cy="881395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776707" cy="8750458"/>
            </a:xfrm>
            <a:custGeom>
              <a:avLst/>
              <a:gdLst/>
              <a:ahLst/>
              <a:cxnLst/>
              <a:rect l="l" t="t" r="r" b="b"/>
              <a:pathLst>
                <a:path w="7776707" h="8750458">
                  <a:moveTo>
                    <a:pt x="7683997" y="8750458"/>
                  </a:moveTo>
                  <a:lnTo>
                    <a:pt x="92710" y="8750458"/>
                  </a:lnTo>
                  <a:cubicBezTo>
                    <a:pt x="41910" y="8750458"/>
                    <a:pt x="0" y="8708548"/>
                    <a:pt x="0" y="86577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82727" y="0"/>
                  </a:lnTo>
                  <a:cubicBezTo>
                    <a:pt x="7733527" y="0"/>
                    <a:pt x="7775437" y="41910"/>
                    <a:pt x="7775437" y="92710"/>
                  </a:cubicBezTo>
                  <a:lnTo>
                    <a:pt x="7775437" y="8656479"/>
                  </a:lnTo>
                  <a:cubicBezTo>
                    <a:pt x="7776707" y="8708548"/>
                    <a:pt x="7734797" y="8750458"/>
                    <a:pt x="7683997" y="875045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840207" cy="8813958"/>
            </a:xfrm>
            <a:custGeom>
              <a:avLst/>
              <a:gdLst/>
              <a:ahLst/>
              <a:cxnLst/>
              <a:rect l="l" t="t" r="r" b="b"/>
              <a:pathLst>
                <a:path w="7840207" h="8813958">
                  <a:moveTo>
                    <a:pt x="7715747" y="59690"/>
                  </a:moveTo>
                  <a:cubicBezTo>
                    <a:pt x="7751307" y="59690"/>
                    <a:pt x="7780517" y="88900"/>
                    <a:pt x="7780517" y="124460"/>
                  </a:cubicBezTo>
                  <a:lnTo>
                    <a:pt x="7780517" y="8689498"/>
                  </a:lnTo>
                  <a:cubicBezTo>
                    <a:pt x="7780517" y="8725058"/>
                    <a:pt x="7751307" y="8754269"/>
                    <a:pt x="7715747" y="8754269"/>
                  </a:cubicBezTo>
                  <a:lnTo>
                    <a:pt x="124460" y="8754269"/>
                  </a:lnTo>
                  <a:cubicBezTo>
                    <a:pt x="88900" y="8754269"/>
                    <a:pt x="59690" y="8725058"/>
                    <a:pt x="59690" y="86894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715747" y="59690"/>
                  </a:lnTo>
                  <a:moveTo>
                    <a:pt x="77157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689498"/>
                  </a:lnTo>
                  <a:cubicBezTo>
                    <a:pt x="0" y="8758079"/>
                    <a:pt x="55880" y="8813958"/>
                    <a:pt x="124460" y="8813958"/>
                  </a:cubicBezTo>
                  <a:lnTo>
                    <a:pt x="7715747" y="8813958"/>
                  </a:lnTo>
                  <a:cubicBezTo>
                    <a:pt x="7784327" y="8813958"/>
                    <a:pt x="7840207" y="8758079"/>
                    <a:pt x="7840207" y="8689498"/>
                  </a:cubicBezTo>
                  <a:lnTo>
                    <a:pt x="7840207" y="124460"/>
                  </a:lnTo>
                  <a:cubicBezTo>
                    <a:pt x="7840207" y="55880"/>
                    <a:pt x="7784327" y="0"/>
                    <a:pt x="771574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61173" y="2304080"/>
            <a:ext cx="4807639" cy="5658522"/>
            <a:chOff x="0" y="0"/>
            <a:chExt cx="6410185" cy="754469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r="53656"/>
            <a:stretch>
              <a:fillRect/>
            </a:stretch>
          </p:blipFill>
          <p:spPr>
            <a:xfrm>
              <a:off x="0" y="0"/>
              <a:ext cx="6410185" cy="754469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426655" y="2031785"/>
            <a:ext cx="6378843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VAMOS</a:t>
            </a:r>
          </a:p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PROGRAMAR?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26655" y="7798037"/>
            <a:ext cx="6012740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Obrigado pela atenção, pessoal!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8899525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90550" y="1028700"/>
            <a:ext cx="5629507" cy="8229600"/>
            <a:chOff x="0" y="0"/>
            <a:chExt cx="7423855" cy="1085270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l="l" t="t" r="r" b="b"/>
              <a:pathLst>
                <a:path w="7360355" h="10789200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l="l" t="t" r="r" b="b"/>
              <a:pathLst>
                <a:path w="7423855" h="10852700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14668" y="1498749"/>
            <a:ext cx="4711576" cy="7289502"/>
            <a:chOff x="0" y="0"/>
            <a:chExt cx="6282101" cy="971933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1823" t="20838" r="29801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4999795" y="4763856"/>
            <a:ext cx="2259505" cy="79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Rafael</a:t>
            </a:r>
          </a:p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Corrêa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7810" y="4947822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SOU EU?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7732" y="3913389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quem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5066" y="1028700"/>
            <a:ext cx="5629507" cy="8229600"/>
            <a:chOff x="0" y="0"/>
            <a:chExt cx="7423855" cy="1085270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l="l" t="t" r="r" b="b"/>
              <a:pathLst>
                <a:path w="7360355" h="10789200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l="l" t="t" r="r" b="b"/>
              <a:pathLst>
                <a:path w="7423855" h="10852700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29184" y="1498749"/>
            <a:ext cx="4711576" cy="7289502"/>
            <a:chOff x="0" y="0"/>
            <a:chExt cx="6282101" cy="971933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1823" t="20838" r="29801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11519" y="1915801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SOU EU?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440" y="881369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quem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99795" y="4763856"/>
            <a:ext cx="2259505" cy="79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Rafael</a:t>
            </a:r>
          </a:p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Corrêa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3833792"/>
            <a:ext cx="3816657" cy="3628979"/>
            <a:chOff x="0" y="0"/>
            <a:chExt cx="8715749" cy="8287166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8652249" cy="8223665"/>
            </a:xfrm>
            <a:custGeom>
              <a:avLst/>
              <a:gdLst/>
              <a:ahLst/>
              <a:cxnLst/>
              <a:rect l="l" t="t" r="r" b="b"/>
              <a:pathLst>
                <a:path w="8652249" h="8223665">
                  <a:moveTo>
                    <a:pt x="8559539" y="8223665"/>
                  </a:moveTo>
                  <a:lnTo>
                    <a:pt x="92710" y="8223665"/>
                  </a:lnTo>
                  <a:cubicBezTo>
                    <a:pt x="41910" y="8223665"/>
                    <a:pt x="0" y="8181756"/>
                    <a:pt x="0" y="81309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58269" y="0"/>
                  </a:lnTo>
                  <a:cubicBezTo>
                    <a:pt x="8609069" y="0"/>
                    <a:pt x="8650979" y="41910"/>
                    <a:pt x="8650979" y="92710"/>
                  </a:cubicBezTo>
                  <a:lnTo>
                    <a:pt x="8650979" y="8129686"/>
                  </a:lnTo>
                  <a:cubicBezTo>
                    <a:pt x="8652249" y="8181756"/>
                    <a:pt x="8610339" y="8223665"/>
                    <a:pt x="8559539" y="822366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715749" cy="8287166"/>
            </a:xfrm>
            <a:custGeom>
              <a:avLst/>
              <a:gdLst/>
              <a:ahLst/>
              <a:cxnLst/>
              <a:rect l="l" t="t" r="r" b="b"/>
              <a:pathLst>
                <a:path w="8715749" h="8287166">
                  <a:moveTo>
                    <a:pt x="8591289" y="59690"/>
                  </a:moveTo>
                  <a:cubicBezTo>
                    <a:pt x="8626849" y="59690"/>
                    <a:pt x="8656058" y="88900"/>
                    <a:pt x="8656058" y="124460"/>
                  </a:cubicBezTo>
                  <a:lnTo>
                    <a:pt x="8656058" y="8162706"/>
                  </a:lnTo>
                  <a:cubicBezTo>
                    <a:pt x="8656058" y="8198266"/>
                    <a:pt x="8626849" y="8227476"/>
                    <a:pt x="8591289" y="8227476"/>
                  </a:cubicBezTo>
                  <a:lnTo>
                    <a:pt x="124460" y="8227476"/>
                  </a:lnTo>
                  <a:cubicBezTo>
                    <a:pt x="88900" y="8227476"/>
                    <a:pt x="59690" y="8198266"/>
                    <a:pt x="59690" y="81627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91289" y="59690"/>
                  </a:lnTo>
                  <a:moveTo>
                    <a:pt x="859128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62706"/>
                  </a:lnTo>
                  <a:cubicBezTo>
                    <a:pt x="0" y="8231286"/>
                    <a:pt x="55880" y="8287166"/>
                    <a:pt x="124460" y="8287166"/>
                  </a:cubicBezTo>
                  <a:lnTo>
                    <a:pt x="8591289" y="8287166"/>
                  </a:lnTo>
                  <a:cubicBezTo>
                    <a:pt x="8659869" y="8287166"/>
                    <a:pt x="8715749" y="8231286"/>
                    <a:pt x="8715749" y="8162706"/>
                  </a:cubicBezTo>
                  <a:lnTo>
                    <a:pt x="8715749" y="124460"/>
                  </a:lnTo>
                  <a:cubicBezTo>
                    <a:pt x="8715749" y="55880"/>
                    <a:pt x="8659869" y="0"/>
                    <a:pt x="85912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70878" y="4198537"/>
            <a:ext cx="3132301" cy="2899489"/>
            <a:chOff x="0" y="0"/>
            <a:chExt cx="4176401" cy="3865985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34767" t="24066" r="34576" b="38096"/>
            <a:stretch>
              <a:fillRect/>
            </a:stretch>
          </p:blipFill>
          <p:spPr>
            <a:xfrm>
              <a:off x="0" y="0"/>
              <a:ext cx="4176401" cy="3865985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6069690" y="2604884"/>
            <a:ext cx="3558447" cy="3383466"/>
            <a:chOff x="0" y="0"/>
            <a:chExt cx="8715749" cy="8287166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8652249" cy="8223665"/>
            </a:xfrm>
            <a:custGeom>
              <a:avLst/>
              <a:gdLst/>
              <a:ahLst/>
              <a:cxnLst/>
              <a:rect l="l" t="t" r="r" b="b"/>
              <a:pathLst>
                <a:path w="8652249" h="8223665">
                  <a:moveTo>
                    <a:pt x="8559539" y="8223665"/>
                  </a:moveTo>
                  <a:lnTo>
                    <a:pt x="92710" y="8223665"/>
                  </a:lnTo>
                  <a:cubicBezTo>
                    <a:pt x="41910" y="8223665"/>
                    <a:pt x="0" y="8181756"/>
                    <a:pt x="0" y="81309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58269" y="0"/>
                  </a:lnTo>
                  <a:cubicBezTo>
                    <a:pt x="8609069" y="0"/>
                    <a:pt x="8650979" y="41910"/>
                    <a:pt x="8650979" y="92710"/>
                  </a:cubicBezTo>
                  <a:lnTo>
                    <a:pt x="8650979" y="8129686"/>
                  </a:lnTo>
                  <a:cubicBezTo>
                    <a:pt x="8652249" y="8181756"/>
                    <a:pt x="8610339" y="8223665"/>
                    <a:pt x="8559539" y="822366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715749" cy="8287166"/>
            </a:xfrm>
            <a:custGeom>
              <a:avLst/>
              <a:gdLst/>
              <a:ahLst/>
              <a:cxnLst/>
              <a:rect l="l" t="t" r="r" b="b"/>
              <a:pathLst>
                <a:path w="8715749" h="8287166">
                  <a:moveTo>
                    <a:pt x="8591289" y="59690"/>
                  </a:moveTo>
                  <a:cubicBezTo>
                    <a:pt x="8626849" y="59690"/>
                    <a:pt x="8656058" y="88900"/>
                    <a:pt x="8656058" y="124460"/>
                  </a:cubicBezTo>
                  <a:lnTo>
                    <a:pt x="8656058" y="8162706"/>
                  </a:lnTo>
                  <a:cubicBezTo>
                    <a:pt x="8656058" y="8198266"/>
                    <a:pt x="8626849" y="8227476"/>
                    <a:pt x="8591289" y="8227476"/>
                  </a:cubicBezTo>
                  <a:lnTo>
                    <a:pt x="124460" y="8227476"/>
                  </a:lnTo>
                  <a:cubicBezTo>
                    <a:pt x="88900" y="8227476"/>
                    <a:pt x="59690" y="8198266"/>
                    <a:pt x="59690" y="81627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91289" y="59690"/>
                  </a:lnTo>
                  <a:moveTo>
                    <a:pt x="859128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62706"/>
                  </a:lnTo>
                  <a:cubicBezTo>
                    <a:pt x="0" y="8231286"/>
                    <a:pt x="55880" y="8287166"/>
                    <a:pt x="124460" y="8287166"/>
                  </a:cubicBezTo>
                  <a:lnTo>
                    <a:pt x="8591289" y="8287166"/>
                  </a:lnTo>
                  <a:cubicBezTo>
                    <a:pt x="8659869" y="8287166"/>
                    <a:pt x="8715749" y="8231286"/>
                    <a:pt x="8715749" y="8162706"/>
                  </a:cubicBezTo>
                  <a:lnTo>
                    <a:pt x="8715749" y="124460"/>
                  </a:lnTo>
                  <a:cubicBezTo>
                    <a:pt x="8715749" y="55880"/>
                    <a:pt x="8659869" y="0"/>
                    <a:pt x="85912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388719" y="2944952"/>
            <a:ext cx="2920390" cy="2703329"/>
            <a:chOff x="0" y="0"/>
            <a:chExt cx="3893854" cy="360443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16482" t="18376" b="23640"/>
            <a:stretch>
              <a:fillRect/>
            </a:stretch>
          </p:blipFill>
          <p:spPr>
            <a:xfrm>
              <a:off x="0" y="0"/>
              <a:ext cx="3893854" cy="3604438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5072716" y="6132076"/>
            <a:ext cx="3662317" cy="3482228"/>
            <a:chOff x="0" y="0"/>
            <a:chExt cx="8715749" cy="8287166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8652249" cy="8223665"/>
            </a:xfrm>
            <a:custGeom>
              <a:avLst/>
              <a:gdLst/>
              <a:ahLst/>
              <a:cxnLst/>
              <a:rect l="l" t="t" r="r" b="b"/>
              <a:pathLst>
                <a:path w="8652249" h="8223665">
                  <a:moveTo>
                    <a:pt x="8559539" y="8223665"/>
                  </a:moveTo>
                  <a:lnTo>
                    <a:pt x="92710" y="8223665"/>
                  </a:lnTo>
                  <a:cubicBezTo>
                    <a:pt x="41910" y="8223665"/>
                    <a:pt x="0" y="8181756"/>
                    <a:pt x="0" y="81309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58269" y="0"/>
                  </a:lnTo>
                  <a:cubicBezTo>
                    <a:pt x="8609069" y="0"/>
                    <a:pt x="8650979" y="41910"/>
                    <a:pt x="8650979" y="92710"/>
                  </a:cubicBezTo>
                  <a:lnTo>
                    <a:pt x="8650979" y="8129686"/>
                  </a:lnTo>
                  <a:cubicBezTo>
                    <a:pt x="8652249" y="8181756"/>
                    <a:pt x="8610339" y="8223665"/>
                    <a:pt x="8559539" y="822366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715749" cy="8287166"/>
            </a:xfrm>
            <a:custGeom>
              <a:avLst/>
              <a:gdLst/>
              <a:ahLst/>
              <a:cxnLst/>
              <a:rect l="l" t="t" r="r" b="b"/>
              <a:pathLst>
                <a:path w="8715749" h="8287166">
                  <a:moveTo>
                    <a:pt x="8591289" y="59690"/>
                  </a:moveTo>
                  <a:cubicBezTo>
                    <a:pt x="8626849" y="59690"/>
                    <a:pt x="8656058" y="88900"/>
                    <a:pt x="8656058" y="124460"/>
                  </a:cubicBezTo>
                  <a:lnTo>
                    <a:pt x="8656058" y="8162706"/>
                  </a:lnTo>
                  <a:cubicBezTo>
                    <a:pt x="8656058" y="8198266"/>
                    <a:pt x="8626849" y="8227476"/>
                    <a:pt x="8591289" y="8227476"/>
                  </a:cubicBezTo>
                  <a:lnTo>
                    <a:pt x="124460" y="8227476"/>
                  </a:lnTo>
                  <a:cubicBezTo>
                    <a:pt x="88900" y="8227476"/>
                    <a:pt x="59690" y="8198266"/>
                    <a:pt x="59690" y="81627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91289" y="59690"/>
                  </a:lnTo>
                  <a:moveTo>
                    <a:pt x="859128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62706"/>
                  </a:lnTo>
                  <a:cubicBezTo>
                    <a:pt x="0" y="8231286"/>
                    <a:pt x="55880" y="8287166"/>
                    <a:pt x="124460" y="8287166"/>
                  </a:cubicBezTo>
                  <a:lnTo>
                    <a:pt x="8591289" y="8287166"/>
                  </a:lnTo>
                  <a:cubicBezTo>
                    <a:pt x="8659869" y="8287166"/>
                    <a:pt x="8715749" y="8231286"/>
                    <a:pt x="8715749" y="8162706"/>
                  </a:cubicBezTo>
                  <a:lnTo>
                    <a:pt x="8715749" y="124460"/>
                  </a:lnTo>
                  <a:cubicBezTo>
                    <a:pt x="8715749" y="55880"/>
                    <a:pt x="8659869" y="0"/>
                    <a:pt x="85912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401057" y="6482071"/>
            <a:ext cx="3005635" cy="2782238"/>
            <a:chOff x="0" y="0"/>
            <a:chExt cx="4007514" cy="370965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/>
            <a:srcRect l="13483" t="22720" r="18459" b="30030"/>
            <a:stretch>
              <a:fillRect/>
            </a:stretch>
          </p:blipFill>
          <p:spPr>
            <a:xfrm>
              <a:off x="0" y="0"/>
              <a:ext cx="4007514" cy="3709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90550" y="1028700"/>
            <a:ext cx="5629507" cy="8229600"/>
            <a:chOff x="0" y="0"/>
            <a:chExt cx="7423855" cy="1085270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l="l" t="t" r="r" b="b"/>
              <a:pathLst>
                <a:path w="7360355" h="10789200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l="l" t="t" r="r" b="b"/>
              <a:pathLst>
                <a:path w="7423855" h="10852700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14668" y="1498749"/>
            <a:ext cx="4711576" cy="7289502"/>
            <a:chOff x="0" y="0"/>
            <a:chExt cx="6282101" cy="971933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1823" t="20838" r="29801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36224" y="4933791"/>
            <a:ext cx="2845198" cy="7987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519" y="1915801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 dirty="0">
                <a:solidFill>
                  <a:srgbClr val="000000"/>
                </a:solidFill>
                <a:latin typeface="Bebas Neue Bold"/>
              </a:rPr>
              <a:t>SOU EU?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37249" r="36449" b="47296"/>
          <a:stretch>
            <a:fillRect/>
          </a:stretch>
        </p:blipFill>
        <p:spPr>
          <a:xfrm>
            <a:off x="1511519" y="4844708"/>
            <a:ext cx="956208" cy="8878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23786" b="22313"/>
          <a:stretch>
            <a:fillRect/>
          </a:stretch>
        </p:blipFill>
        <p:spPr>
          <a:xfrm>
            <a:off x="2540019" y="4944863"/>
            <a:ext cx="788196" cy="7876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11519" y="6119191"/>
            <a:ext cx="4030220" cy="54585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t="23026" b="23761"/>
          <a:stretch>
            <a:fillRect/>
          </a:stretch>
        </p:blipFill>
        <p:spPr>
          <a:xfrm>
            <a:off x="1677932" y="6912826"/>
            <a:ext cx="1579588" cy="8405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t="23121" b="23287"/>
          <a:stretch>
            <a:fillRect/>
          </a:stretch>
        </p:blipFill>
        <p:spPr>
          <a:xfrm>
            <a:off x="3526629" y="6812378"/>
            <a:ext cx="1943289" cy="104141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70900" y="6411285"/>
            <a:ext cx="1621044" cy="121578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81440" y="881369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quem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999795" y="4763856"/>
            <a:ext cx="2259505" cy="79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Rafael</a:t>
            </a:r>
          </a:p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Corrêa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733785" y="2344450"/>
            <a:ext cx="5287293" cy="52342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77052" y="2420070"/>
            <a:ext cx="2739725" cy="119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ACESSE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568498" y="5118246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07483" y="3767021"/>
            <a:ext cx="6278862" cy="119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B91646"/>
                </a:solidFill>
                <a:latin typeface="Bebas Neue Bold"/>
              </a:rPr>
              <a:t>WWW.MENTI.COM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8284" y="5113972"/>
            <a:ext cx="5497260" cy="119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INSIRA O CÓDIGO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8284" y="6460923"/>
            <a:ext cx="5497260" cy="119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B91646"/>
                </a:solidFill>
                <a:latin typeface="Bebas Neue Bold"/>
              </a:rPr>
              <a:t>5048 2233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4346" y="7541174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ou use o QR code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5992" y="1028700"/>
            <a:ext cx="5629507" cy="8229600"/>
            <a:chOff x="0" y="0"/>
            <a:chExt cx="7423855" cy="1085270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l="l" t="t" r="r" b="b"/>
              <a:pathLst>
                <a:path w="7360355" h="10789200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l="l" t="t" r="r" b="b"/>
              <a:pathLst>
                <a:path w="7423855" h="10852700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010110" y="1498749"/>
            <a:ext cx="4711576" cy="7289502"/>
            <a:chOff x="0" y="0"/>
            <a:chExt cx="6282101" cy="971933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226" r="14226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3082557" y="2965905"/>
            <a:ext cx="367486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É VOCÊ?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67146" y="1379415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quem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88180" y="6459489"/>
            <a:ext cx="560377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ESTÁ AQUI?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B03F8-3DD4-B58E-164D-B3309A31DF4D}"/>
              </a:ext>
            </a:extLst>
          </p:cNvPr>
          <p:cNvSpPr txBox="1"/>
          <p:nvPr/>
        </p:nvSpPr>
        <p:spPr>
          <a:xfrm>
            <a:off x="2679455" y="5314950"/>
            <a:ext cx="4537872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por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que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7630" y="2091956"/>
            <a:ext cx="6012740" cy="160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CONTEÚDOS</a:t>
            </a:r>
          </a:p>
        </p:txBody>
      </p:sp>
      <p:sp>
        <p:nvSpPr>
          <p:cNvPr id="4" name="AutoShape 4"/>
          <p:cNvSpPr/>
          <p:nvPr/>
        </p:nvSpPr>
        <p:spPr>
          <a:xfrm rot="2017">
            <a:off x="1028699" y="5176837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505540" y="3576385"/>
            <a:ext cx="13276920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 que vamos estudar neste semestre?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37827" y="6033540"/>
            <a:ext cx="5012346" cy="781940"/>
            <a:chOff x="0" y="0"/>
            <a:chExt cx="6609980" cy="1031175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637827" y="7281547"/>
            <a:ext cx="5012346" cy="781940"/>
            <a:chOff x="0" y="0"/>
            <a:chExt cx="6609980" cy="1031175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694" y="6033540"/>
            <a:ext cx="5012346" cy="781940"/>
            <a:chOff x="0" y="0"/>
            <a:chExt cx="6609980" cy="1031175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246959" y="6033540"/>
            <a:ext cx="5012346" cy="781940"/>
            <a:chOff x="0" y="0"/>
            <a:chExt cx="6609980" cy="103117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635400" y="613832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Typescript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44533" y="7375020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Estruturas de dados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44533" y="613832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Fundamentos de POO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53665" y="613832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Diagrama de classes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342A74B2-FFD8-15C5-1866-4AAAB90EE0BD}"/>
              </a:ext>
            </a:extLst>
          </p:cNvPr>
          <p:cNvSpPr txBox="1"/>
          <p:nvPr/>
        </p:nvSpPr>
        <p:spPr>
          <a:xfrm>
            <a:off x="6875064" y="841647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lista</a:t>
            </a:r>
            <a:r>
              <a:rPr lang="en-US" sz="8968" dirty="0">
                <a:solidFill>
                  <a:srgbClr val="B91646"/>
                </a:solidFill>
                <a:latin typeface="Brittany" panose="020B0604020202020204" charset="0"/>
              </a:rPr>
              <a:t> 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31777" y="3956119"/>
            <a:ext cx="5209256" cy="23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PROGRAMAÇÃO EM PARES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0792" y="4298690"/>
            <a:ext cx="6077205" cy="196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69"/>
              </a:lnSpc>
            </a:pPr>
            <a:r>
              <a:rPr lang="en-US" sz="14669">
                <a:solidFill>
                  <a:srgbClr val="B91646"/>
                </a:solidFill>
                <a:latin typeface="Bebas Neue Bold"/>
              </a:rPr>
              <a:t>CODEKATA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87073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CODEKATA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53129" y="2628647"/>
            <a:ext cx="4162763" cy="182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6998">
                <a:solidFill>
                  <a:srgbClr val="105652"/>
                </a:solidFill>
                <a:latin typeface="Bebas Neue Bold"/>
              </a:rPr>
              <a:t>PROGRAMAÇÃO EM PARES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4792924"/>
            <a:ext cx="7152465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Representa exercícios de programação que podem ser desenvolvidos no dia-a-dia com o objetivo de aprender.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53129" y="4792924"/>
            <a:ext cx="7006171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Ato de duas pessoas desenvolverem em conjunto uma mesma solução.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258800" y="4107993"/>
            <a:ext cx="3664572" cy="571683"/>
            <a:chOff x="0" y="0"/>
            <a:chExt cx="6609980" cy="1031175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422736" y="4190126"/>
            <a:ext cx="3350436" cy="3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</a:pPr>
            <a:r>
              <a:rPr lang="en-US" sz="2224" spc="333" dirty="0">
                <a:solidFill>
                  <a:srgbClr val="000000"/>
                </a:solidFill>
                <a:latin typeface="Bebas Neue"/>
              </a:rPr>
              <a:t>by Kent beck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17492" y="4107993"/>
            <a:ext cx="3511750" cy="547843"/>
            <a:chOff x="0" y="0"/>
            <a:chExt cx="6609980" cy="1031175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474591" y="4193842"/>
            <a:ext cx="3210714" cy="3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2" spc="319">
                <a:solidFill>
                  <a:srgbClr val="000000"/>
                </a:solidFill>
                <a:latin typeface="Bebas Neue"/>
              </a:rPr>
              <a:t>by DAve Thomas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170</Words>
  <Application>Microsoft Office PowerPoint</Application>
  <PresentationFormat>Personalizar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Bebas Neue Bold</vt:lpstr>
      <vt:lpstr>Poppins</vt:lpstr>
      <vt:lpstr>Arial</vt:lpstr>
      <vt:lpstr>Brittany</vt:lpstr>
      <vt:lpstr>Bebas Neue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#1 - Apresentação</dc:title>
  <cp:lastModifiedBy>Rafael Correa Alves</cp:lastModifiedBy>
  <cp:revision>4</cp:revision>
  <dcterms:created xsi:type="dcterms:W3CDTF">2006-08-16T00:00:00Z</dcterms:created>
  <dcterms:modified xsi:type="dcterms:W3CDTF">2023-01-26T00:10:03Z</dcterms:modified>
  <dc:identifier>DAFHweXTe4I</dc:identifier>
</cp:coreProperties>
</file>